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7559675" cy="104394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B42"/>
    <a:srgbClr val="DE2126"/>
    <a:srgbClr val="DA2324"/>
    <a:srgbClr val="E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>
        <p:scale>
          <a:sx n="40" d="100"/>
          <a:sy n="40" d="100"/>
        </p:scale>
        <p:origin x="255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2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3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00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5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5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7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37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41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51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90F9-2410-46E6-A505-1B0E0AAFD2E6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01D4-F576-4814-8130-FC1D52261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hyperlink" Target="https://www.linkedin.com/in/sandrine-plan&#231;on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Linkedin_Shiny_Icon.sv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4" Type="http://schemas.openxmlformats.org/officeDocument/2006/relationships/hyperlink" Target="mailto:atelier@consultants-qse.fr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431703A-995B-44A6-A9A0-A89E0FEDD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0" t="26967" r="7926" b="29775"/>
          <a:stretch/>
        </p:blipFill>
        <p:spPr>
          <a:xfrm>
            <a:off x="14276" y="27472"/>
            <a:ext cx="2093587" cy="76764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90BC9EF-8D8A-4E05-A93F-BEAB16A20494}"/>
              </a:ext>
            </a:extLst>
          </p:cNvPr>
          <p:cNvSpPr txBox="1"/>
          <p:nvPr/>
        </p:nvSpPr>
        <p:spPr>
          <a:xfrm>
            <a:off x="2152224" y="91828"/>
            <a:ext cx="5407451" cy="620619"/>
          </a:xfrm>
          <a:prstGeom prst="rect">
            <a:avLst/>
          </a:prstGeom>
          <a:solidFill>
            <a:srgbClr val="428B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33" dirty="0">
                <a:solidFill>
                  <a:schemeClr val="bg1"/>
                </a:solidFill>
              </a:rPr>
              <a:t>DUERP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D</a:t>
            </a:r>
            <a:r>
              <a:rPr lang="fr-FR" sz="1633" dirty="0">
                <a:solidFill>
                  <a:schemeClr val="bg1"/>
                </a:solidFill>
              </a:rPr>
              <a:t>ocument </a:t>
            </a:r>
            <a:r>
              <a:rPr lang="fr-FR" b="1" dirty="0">
                <a:solidFill>
                  <a:schemeClr val="bg1"/>
                </a:solidFill>
              </a:rPr>
              <a:t>U</a:t>
            </a:r>
            <a:r>
              <a:rPr lang="fr-FR" sz="1633" dirty="0">
                <a:solidFill>
                  <a:schemeClr val="bg1"/>
                </a:solidFill>
              </a:rPr>
              <a:t>nique d’</a:t>
            </a:r>
            <a:r>
              <a:rPr lang="fr-FR" b="1" dirty="0">
                <a:solidFill>
                  <a:schemeClr val="bg1"/>
                </a:solidFill>
              </a:rPr>
              <a:t>E</a:t>
            </a:r>
            <a:r>
              <a:rPr lang="fr-FR" sz="1633" dirty="0">
                <a:solidFill>
                  <a:schemeClr val="bg1"/>
                </a:solidFill>
              </a:rPr>
              <a:t>valuation des </a:t>
            </a:r>
            <a:r>
              <a:rPr lang="fr-FR" b="1" dirty="0">
                <a:solidFill>
                  <a:schemeClr val="bg1"/>
                </a:solidFill>
              </a:rPr>
              <a:t>R</a:t>
            </a:r>
            <a:r>
              <a:rPr lang="fr-FR" sz="1633" dirty="0">
                <a:solidFill>
                  <a:schemeClr val="bg1"/>
                </a:solidFill>
              </a:rPr>
              <a:t>isques </a:t>
            </a:r>
            <a:r>
              <a:rPr lang="fr-FR" b="1" dirty="0">
                <a:solidFill>
                  <a:schemeClr val="bg1"/>
                </a:solidFill>
              </a:rPr>
              <a:t>P</a:t>
            </a:r>
            <a:r>
              <a:rPr lang="fr-FR" sz="1633" dirty="0">
                <a:solidFill>
                  <a:schemeClr val="bg1"/>
                </a:solidFill>
              </a:rPr>
              <a:t>rofessionnels</a:t>
            </a:r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9F106BB3-7297-4636-A2BA-475A92579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79088"/>
              </p:ext>
            </p:extLst>
          </p:nvPr>
        </p:nvGraphicFramePr>
        <p:xfrm>
          <a:off x="32714" y="9961478"/>
          <a:ext cx="7295335" cy="2641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8616">
                  <a:extLst>
                    <a:ext uri="{9D8B030D-6E8A-4147-A177-3AD203B41FA5}">
                      <a16:colId xmlns:a16="http://schemas.microsoft.com/office/drawing/2014/main" val="1555375708"/>
                    </a:ext>
                  </a:extLst>
                </a:gridCol>
                <a:gridCol w="1811887">
                  <a:extLst>
                    <a:ext uri="{9D8B030D-6E8A-4147-A177-3AD203B41FA5}">
                      <a16:colId xmlns:a16="http://schemas.microsoft.com/office/drawing/2014/main" val="1879716307"/>
                    </a:ext>
                  </a:extLst>
                </a:gridCol>
                <a:gridCol w="1495765">
                  <a:extLst>
                    <a:ext uri="{9D8B030D-6E8A-4147-A177-3AD203B41FA5}">
                      <a16:colId xmlns:a16="http://schemas.microsoft.com/office/drawing/2014/main" val="2392938738"/>
                    </a:ext>
                  </a:extLst>
                </a:gridCol>
                <a:gridCol w="1459067">
                  <a:extLst>
                    <a:ext uri="{9D8B030D-6E8A-4147-A177-3AD203B41FA5}">
                      <a16:colId xmlns:a16="http://schemas.microsoft.com/office/drawing/2014/main" val="1777206259"/>
                    </a:ext>
                  </a:extLst>
                </a:gridCol>
              </a:tblGrid>
              <a:tr h="260798">
                <a:tc>
                  <a:txBody>
                    <a:bodyPr/>
                    <a:lstStyle/>
                    <a:p>
                      <a:pPr marL="0" marR="0" lvl="0" indent="0" algn="l" defTabSz="364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SIRET 88129434200012 - RCS Bordeaux - APE 7022Z </a:t>
                      </a:r>
                    </a:p>
                  </a:txBody>
                  <a:tcPr marL="142253" marR="142253" marT="71127" marB="711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4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linkedin.com/in/sandrine-plançon</a:t>
                      </a:r>
                      <a:endParaRPr lang="fr-FR" sz="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42253" marR="142253" marT="71127" marB="711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64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atelier@consultants-qse.fr</a:t>
                      </a:r>
                      <a:endParaRPr lang="fr-FR" sz="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42253" marR="142253" marT="71127" marB="711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4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06 98 47 25 49</a:t>
                      </a:r>
                    </a:p>
                  </a:txBody>
                  <a:tcPr marL="142253" marR="142253" marT="71127" marB="711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154773"/>
                  </a:ext>
                </a:extLst>
              </a:tr>
            </a:tbl>
          </a:graphicData>
        </a:graphic>
      </p:graphicFrame>
      <p:pic>
        <p:nvPicPr>
          <p:cNvPr id="23" name="Image 22">
            <a:extLst>
              <a:ext uri="{FF2B5EF4-FFF2-40B4-BE49-F238E27FC236}">
                <a16:creationId xmlns:a16="http://schemas.microsoft.com/office/drawing/2014/main" id="{3BAEBCCD-DF4B-46F1-BC2F-CA52D70979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515714" y="9962129"/>
            <a:ext cx="180317" cy="207596"/>
          </a:xfrm>
          <a:prstGeom prst="rect">
            <a:avLst/>
          </a:prstGeom>
        </p:spPr>
      </p:pic>
      <p:pic>
        <p:nvPicPr>
          <p:cNvPr id="26" name="Graphique 25" descr="Combiné">
            <a:extLst>
              <a:ext uri="{FF2B5EF4-FFF2-40B4-BE49-F238E27FC236}">
                <a16:creationId xmlns:a16="http://schemas.microsoft.com/office/drawing/2014/main" id="{5ABC796D-5C6F-4D8C-98D2-4D42ACA3B9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60509" y="10014028"/>
            <a:ext cx="135237" cy="155696"/>
          </a:xfrm>
          <a:prstGeom prst="rect">
            <a:avLst/>
          </a:prstGeom>
        </p:spPr>
      </p:pic>
      <p:pic>
        <p:nvPicPr>
          <p:cNvPr id="22" name="Graphique 21" descr="Envoyer">
            <a:extLst>
              <a:ext uri="{FF2B5EF4-FFF2-40B4-BE49-F238E27FC236}">
                <a16:creationId xmlns:a16="http://schemas.microsoft.com/office/drawing/2014/main" id="{76F43AE9-2BB3-4891-A824-46656D938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9656" y="10014029"/>
            <a:ext cx="135237" cy="15569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BB01A48-3B79-40C9-88DA-CFDA7B1BF1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5566" y="4405244"/>
            <a:ext cx="5288541" cy="277739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3661C46-09E9-4216-B841-FE0D81B994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0073" y="7919655"/>
            <a:ext cx="3101787" cy="171760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71884558-899B-412F-9272-4B299766CE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53349" y="7919655"/>
            <a:ext cx="2982689" cy="1717601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F8296D71-67B3-4A1A-913D-333DD99630B7}"/>
              </a:ext>
            </a:extLst>
          </p:cNvPr>
          <p:cNvSpPr txBox="1"/>
          <p:nvPr/>
        </p:nvSpPr>
        <p:spPr>
          <a:xfrm>
            <a:off x="0" y="754745"/>
            <a:ext cx="7545399" cy="846194"/>
          </a:xfrm>
          <a:prstGeom prst="rect">
            <a:avLst/>
          </a:prstGeom>
          <a:gradFill flip="none" rotWithShape="1">
            <a:gsLst>
              <a:gs pos="0">
                <a:srgbClr val="DE2126">
                  <a:shade val="30000"/>
                  <a:satMod val="115000"/>
                </a:srgbClr>
              </a:gs>
              <a:gs pos="50000">
                <a:srgbClr val="DE2126">
                  <a:shade val="67500"/>
                  <a:satMod val="115000"/>
                </a:srgbClr>
              </a:gs>
              <a:gs pos="100000">
                <a:srgbClr val="DE212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fr-FR" sz="1633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Exemple : Prestation réalisée chez Célia et Arthur Lecocq à Langon – 33</a:t>
            </a:r>
          </a:p>
          <a:p>
            <a:pPr algn="ctr"/>
            <a:endParaRPr lang="fr-FR" sz="1633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r>
              <a:rPr lang="fr-FR" sz="1633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Novembre 2019 et Février 2020  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C4AA20E3-BE17-4DB5-956F-66BE08C5041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75458" y="844608"/>
            <a:ext cx="1338470" cy="65468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763B2568-D6D4-4D7E-814E-C4A3C836D76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0073" y="2158659"/>
            <a:ext cx="3924301" cy="1881640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ED483BCB-8707-458E-B9A4-96AB070B0919}"/>
              </a:ext>
            </a:extLst>
          </p:cNvPr>
          <p:cNvSpPr txBox="1"/>
          <p:nvPr/>
        </p:nvSpPr>
        <p:spPr>
          <a:xfrm>
            <a:off x="32714" y="7553983"/>
            <a:ext cx="754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solidFill>
                  <a:schemeClr val="bg1"/>
                </a:solidFill>
              </a:defRPr>
            </a:lvl1pPr>
          </a:lstStyle>
          <a:p>
            <a:r>
              <a:rPr lang="fr-FR" dirty="0">
                <a:solidFill>
                  <a:srgbClr val="FFC000"/>
                </a:solidFill>
              </a:rPr>
              <a:t>Prévenir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8129A6-7C31-409F-B365-7F5F105E5DBB}"/>
              </a:ext>
            </a:extLst>
          </p:cNvPr>
          <p:cNvSpPr/>
          <p:nvPr/>
        </p:nvSpPr>
        <p:spPr>
          <a:xfrm>
            <a:off x="1339758" y="4387359"/>
            <a:ext cx="5070065" cy="313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15F6FDA-A13F-442A-AAC2-E45EA2E93988}"/>
              </a:ext>
            </a:extLst>
          </p:cNvPr>
          <p:cNvSpPr txBox="1"/>
          <p:nvPr/>
        </p:nvSpPr>
        <p:spPr>
          <a:xfrm>
            <a:off x="388867" y="4251395"/>
            <a:ext cx="385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solidFill>
                  <a:schemeClr val="bg1"/>
                </a:solidFill>
              </a:defRPr>
            </a:lvl1pPr>
          </a:lstStyle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Observer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54B06B7-2333-4AF3-B7AD-8AAB1C9935EA}"/>
              </a:ext>
            </a:extLst>
          </p:cNvPr>
          <p:cNvSpPr txBox="1"/>
          <p:nvPr/>
        </p:nvSpPr>
        <p:spPr>
          <a:xfrm>
            <a:off x="0" y="1793312"/>
            <a:ext cx="754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solidFill>
                  <a:schemeClr val="bg1"/>
                </a:solidFill>
              </a:defRPr>
            </a:lvl1pPr>
          </a:lstStyle>
          <a:p>
            <a:r>
              <a:rPr lang="fr-FR" dirty="0">
                <a:solidFill>
                  <a:srgbClr val="428B42"/>
                </a:solidFill>
              </a:rPr>
              <a:t>Préparer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5C26A71-730E-4155-87E6-71A091ACD254}"/>
              </a:ext>
            </a:extLst>
          </p:cNvPr>
          <p:cNvSpPr txBox="1"/>
          <p:nvPr/>
        </p:nvSpPr>
        <p:spPr>
          <a:xfrm>
            <a:off x="2522392" y="4251395"/>
            <a:ext cx="370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1">
                <a:solidFill>
                  <a:schemeClr val="bg1"/>
                </a:solidFill>
              </a:defRPr>
            </a:lvl1pPr>
          </a:lstStyle>
          <a:p>
            <a:r>
              <a:rPr lang="fr-FR" dirty="0">
                <a:solidFill>
                  <a:srgbClr val="C00000"/>
                </a:solidFill>
              </a:rPr>
              <a:t>Evaluer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432C8683-9474-41C7-A9AA-F5EA77E4AEDC}"/>
              </a:ext>
            </a:extLst>
          </p:cNvPr>
          <p:cNvGrpSpPr/>
          <p:nvPr/>
        </p:nvGrpSpPr>
        <p:grpSpPr>
          <a:xfrm>
            <a:off x="2696030" y="1795993"/>
            <a:ext cx="580370" cy="363971"/>
            <a:chOff x="7346131" y="812988"/>
            <a:chExt cx="1979712" cy="1284329"/>
          </a:xfrm>
        </p:grpSpPr>
        <p:pic>
          <p:nvPicPr>
            <p:cNvPr id="51" name="Picture 10" descr="https://encrypted-tbn3.gstatic.com/images?q=tbn:ANd9GcT3sUPkU9lMsgrWZ4swGUO4WRwc2bGdjonwOOd845F0Zi5TUZE0iQ">
              <a:extLst>
                <a:ext uri="{FF2B5EF4-FFF2-40B4-BE49-F238E27FC236}">
                  <a16:creationId xmlns:a16="http://schemas.microsoft.com/office/drawing/2014/main" id="{26C9F6B6-64BF-4269-AC58-DB3633B051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346131" y="812988"/>
              <a:ext cx="1979712" cy="1284329"/>
            </a:xfrm>
            <a:prstGeom prst="rect">
              <a:avLst/>
            </a:prstGeom>
            <a:noFill/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7E25B2C-DC4A-4688-8FE2-A71CF44DAA23}"/>
                </a:ext>
              </a:extLst>
            </p:cNvPr>
            <p:cNvSpPr/>
            <p:nvPr/>
          </p:nvSpPr>
          <p:spPr>
            <a:xfrm>
              <a:off x="8349239" y="1455152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CA22A93-016C-407E-9701-BA2E5138F525}"/>
                </a:ext>
              </a:extLst>
            </p:cNvPr>
            <p:cNvSpPr/>
            <p:nvPr/>
          </p:nvSpPr>
          <p:spPr>
            <a:xfrm>
              <a:off x="7955288" y="1423044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6591AC2-E475-4DBD-86AA-A101DE4B8894}"/>
                </a:ext>
              </a:extLst>
            </p:cNvPr>
            <p:cNvSpPr/>
            <p:nvPr/>
          </p:nvSpPr>
          <p:spPr>
            <a:xfrm>
              <a:off x="7955507" y="1052071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4DB3CDFB-D550-4951-B931-1940DE3ED532}"/>
              </a:ext>
            </a:extLst>
          </p:cNvPr>
          <p:cNvGrpSpPr/>
          <p:nvPr/>
        </p:nvGrpSpPr>
        <p:grpSpPr>
          <a:xfrm>
            <a:off x="1325474" y="4256061"/>
            <a:ext cx="576000" cy="360000"/>
            <a:chOff x="7258935" y="4228648"/>
            <a:chExt cx="1979712" cy="1284329"/>
          </a:xfrm>
        </p:grpSpPr>
        <p:pic>
          <p:nvPicPr>
            <p:cNvPr id="56" name="Picture 10" descr="https://encrypted-tbn3.gstatic.com/images?q=tbn:ANd9GcT3sUPkU9lMsgrWZ4swGUO4WRwc2bGdjonwOOd845F0Zi5TUZE0iQ">
              <a:extLst>
                <a:ext uri="{FF2B5EF4-FFF2-40B4-BE49-F238E27FC236}">
                  <a16:creationId xmlns:a16="http://schemas.microsoft.com/office/drawing/2014/main" id="{9EAA739A-F380-4982-885C-25B5D32D30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258935" y="4228648"/>
              <a:ext cx="1979712" cy="1284329"/>
            </a:xfrm>
            <a:prstGeom prst="rect">
              <a:avLst/>
            </a:prstGeom>
            <a:noFill/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1C57F50-EE7E-4699-83E9-C79F16DA78D9}"/>
                </a:ext>
              </a:extLst>
            </p:cNvPr>
            <p:cNvSpPr/>
            <p:nvPr/>
          </p:nvSpPr>
          <p:spPr>
            <a:xfrm>
              <a:off x="8286891" y="4516541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575E7F5-9425-4BAD-A2CB-E205F4B621DF}"/>
                </a:ext>
              </a:extLst>
            </p:cNvPr>
            <p:cNvSpPr/>
            <p:nvPr/>
          </p:nvSpPr>
          <p:spPr>
            <a:xfrm>
              <a:off x="7906192" y="4838704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8EC348A-6EB2-454D-9B0F-C2179F2B1127}"/>
                </a:ext>
              </a:extLst>
            </p:cNvPr>
            <p:cNvSpPr/>
            <p:nvPr/>
          </p:nvSpPr>
          <p:spPr>
            <a:xfrm>
              <a:off x="7906411" y="4448681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62EA6AC3-A3CB-47B2-9153-365A188F0210}"/>
              </a:ext>
            </a:extLst>
          </p:cNvPr>
          <p:cNvGrpSpPr/>
          <p:nvPr/>
        </p:nvGrpSpPr>
        <p:grpSpPr>
          <a:xfrm>
            <a:off x="3441576" y="4256061"/>
            <a:ext cx="579600" cy="360000"/>
            <a:chOff x="2176890" y="4146406"/>
            <a:chExt cx="1979712" cy="1284329"/>
          </a:xfrm>
        </p:grpSpPr>
        <p:pic>
          <p:nvPicPr>
            <p:cNvPr id="61" name="Picture 10" descr="https://encrypted-tbn3.gstatic.com/images?q=tbn:ANd9GcT3sUPkU9lMsgrWZ4swGUO4WRwc2bGdjonwOOd845F0Zi5TUZE0iQ">
              <a:extLst>
                <a:ext uri="{FF2B5EF4-FFF2-40B4-BE49-F238E27FC236}">
                  <a16:creationId xmlns:a16="http://schemas.microsoft.com/office/drawing/2014/main" id="{0E0F720B-6484-45E6-84E9-797BA5DBDA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76890" y="4146406"/>
              <a:ext cx="1979712" cy="1284329"/>
            </a:xfrm>
            <a:prstGeom prst="rect">
              <a:avLst/>
            </a:prstGeom>
            <a:noFill/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2502329-AAD5-4638-AF0F-4B3892008E8B}"/>
                </a:ext>
              </a:extLst>
            </p:cNvPr>
            <p:cNvSpPr/>
            <p:nvPr/>
          </p:nvSpPr>
          <p:spPr>
            <a:xfrm>
              <a:off x="3204846" y="4434299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CABCB6F-4041-428E-87DD-AC162C37D668}"/>
                </a:ext>
              </a:extLst>
            </p:cNvPr>
            <p:cNvSpPr/>
            <p:nvPr/>
          </p:nvSpPr>
          <p:spPr>
            <a:xfrm>
              <a:off x="3224197" y="4785037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1D6C5EE-6F39-4ADE-BD4D-07F92F1E1ACC}"/>
                </a:ext>
              </a:extLst>
            </p:cNvPr>
            <p:cNvSpPr/>
            <p:nvPr/>
          </p:nvSpPr>
          <p:spPr>
            <a:xfrm>
              <a:off x="2824366" y="4366439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26880350-852C-4E66-ABB7-B3A6BA5978BD}"/>
              </a:ext>
            </a:extLst>
          </p:cNvPr>
          <p:cNvGrpSpPr/>
          <p:nvPr/>
        </p:nvGrpSpPr>
        <p:grpSpPr>
          <a:xfrm>
            <a:off x="2715860" y="7558649"/>
            <a:ext cx="576000" cy="360000"/>
            <a:chOff x="1130933" y="1300302"/>
            <a:chExt cx="1979712" cy="1284329"/>
          </a:xfrm>
        </p:grpSpPr>
        <p:pic>
          <p:nvPicPr>
            <p:cNvPr id="66" name="Picture 10" descr="https://encrypted-tbn3.gstatic.com/images?q=tbn:ANd9GcT3sUPkU9lMsgrWZ4swGUO4WRwc2bGdjonwOOd845F0Zi5TUZE0iQ">
              <a:extLst>
                <a:ext uri="{FF2B5EF4-FFF2-40B4-BE49-F238E27FC236}">
                  <a16:creationId xmlns:a16="http://schemas.microsoft.com/office/drawing/2014/main" id="{371277B8-D750-486B-A0F5-C6B0B170FF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130933" y="1300302"/>
              <a:ext cx="1979712" cy="1284329"/>
            </a:xfrm>
            <a:prstGeom prst="rect">
              <a:avLst/>
            </a:prstGeom>
            <a:noFill/>
          </p:spPr>
        </p:pic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3CE9D32-92FC-4933-8DE6-5129D08BF1F2}"/>
                </a:ext>
              </a:extLst>
            </p:cNvPr>
            <p:cNvSpPr/>
            <p:nvPr/>
          </p:nvSpPr>
          <p:spPr>
            <a:xfrm>
              <a:off x="2134041" y="1942466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79B879A-2166-41C9-AC85-63EBB18BFF69}"/>
                </a:ext>
              </a:extLst>
            </p:cNvPr>
            <p:cNvSpPr/>
            <p:nvPr/>
          </p:nvSpPr>
          <p:spPr>
            <a:xfrm>
              <a:off x="1740090" y="1910358"/>
              <a:ext cx="277854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6397EA0-C6B6-42F9-A9C2-B27054C72E56}"/>
                </a:ext>
              </a:extLst>
            </p:cNvPr>
            <p:cNvSpPr/>
            <p:nvPr/>
          </p:nvSpPr>
          <p:spPr>
            <a:xfrm>
              <a:off x="2168934" y="1577485"/>
              <a:ext cx="242961" cy="24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6A1A5C7C-A5BA-4BDE-88D6-2F435DEAB6D9}"/>
              </a:ext>
            </a:extLst>
          </p:cNvPr>
          <p:cNvSpPr/>
          <p:nvPr/>
        </p:nvSpPr>
        <p:spPr>
          <a:xfrm>
            <a:off x="6051845" y="3811324"/>
            <a:ext cx="1121291" cy="802903"/>
          </a:xfrm>
          <a:prstGeom prst="wedgeEllipseCallout">
            <a:avLst>
              <a:gd name="adj1" fmla="val -34036"/>
              <a:gd name="adj2" fmla="val 8419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1B91D0-2F40-4F05-A098-85C35B193C6F}"/>
              </a:ext>
            </a:extLst>
          </p:cNvPr>
          <p:cNvSpPr txBox="1"/>
          <p:nvPr/>
        </p:nvSpPr>
        <p:spPr>
          <a:xfrm>
            <a:off x="6213359" y="4026970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Support de travail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0C298CCB-8EE5-4D34-85D7-FC8793170118}"/>
              </a:ext>
            </a:extLst>
          </p:cNvPr>
          <p:cNvGrpSpPr/>
          <p:nvPr/>
        </p:nvGrpSpPr>
        <p:grpSpPr>
          <a:xfrm>
            <a:off x="4304447" y="2023344"/>
            <a:ext cx="3005088" cy="1104044"/>
            <a:chOff x="4304447" y="1997217"/>
            <a:chExt cx="3005088" cy="1104044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6C4EA795-3B45-451C-8933-C70683476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304447" y="1997217"/>
              <a:ext cx="3005088" cy="1104044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A5B9F8-AA4F-427B-ADDE-3187C7256D35}"/>
                </a:ext>
              </a:extLst>
            </p:cNvPr>
            <p:cNvSpPr/>
            <p:nvPr/>
          </p:nvSpPr>
          <p:spPr>
            <a:xfrm>
              <a:off x="4353349" y="2023344"/>
              <a:ext cx="2956186" cy="128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3" name="Bulle narrative : ronde 42">
            <a:extLst>
              <a:ext uri="{FF2B5EF4-FFF2-40B4-BE49-F238E27FC236}">
                <a16:creationId xmlns:a16="http://schemas.microsoft.com/office/drawing/2014/main" id="{0EC988DD-B33E-4F5E-89EC-8BEB4EB56014}"/>
              </a:ext>
            </a:extLst>
          </p:cNvPr>
          <p:cNvSpPr/>
          <p:nvPr/>
        </p:nvSpPr>
        <p:spPr>
          <a:xfrm>
            <a:off x="4586938" y="3276571"/>
            <a:ext cx="1121291" cy="802903"/>
          </a:xfrm>
          <a:prstGeom prst="wedgeEllipseCallout">
            <a:avLst>
              <a:gd name="adj1" fmla="val 45183"/>
              <a:gd name="adj2" fmla="val -8284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1218E00-9738-4C7C-BAA8-91DA6CB6CE84}"/>
              </a:ext>
            </a:extLst>
          </p:cNvPr>
          <p:cNvSpPr txBox="1"/>
          <p:nvPr/>
        </p:nvSpPr>
        <p:spPr>
          <a:xfrm>
            <a:off x="4748452" y="3492217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Grille de cotation</a:t>
            </a:r>
          </a:p>
        </p:txBody>
      </p:sp>
      <p:sp>
        <p:nvSpPr>
          <p:cNvPr id="46" name="Bulle narrative : ronde 45">
            <a:extLst>
              <a:ext uri="{FF2B5EF4-FFF2-40B4-BE49-F238E27FC236}">
                <a16:creationId xmlns:a16="http://schemas.microsoft.com/office/drawing/2014/main" id="{446315BD-5FD9-42C4-9CC1-69FF24419AB6}"/>
              </a:ext>
            </a:extLst>
          </p:cNvPr>
          <p:cNvSpPr/>
          <p:nvPr/>
        </p:nvSpPr>
        <p:spPr>
          <a:xfrm>
            <a:off x="3308365" y="9049261"/>
            <a:ext cx="1121291" cy="802903"/>
          </a:xfrm>
          <a:prstGeom prst="wedgeEllipseCallout">
            <a:avLst>
              <a:gd name="adj1" fmla="val 45183"/>
              <a:gd name="adj2" fmla="val -8284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16F7A57-659F-47D3-9FBB-7A6692D5D568}"/>
              </a:ext>
            </a:extLst>
          </p:cNvPr>
          <p:cNvSpPr txBox="1"/>
          <p:nvPr/>
        </p:nvSpPr>
        <p:spPr>
          <a:xfrm>
            <a:off x="3469879" y="9264907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Fiches de Poste</a:t>
            </a:r>
          </a:p>
        </p:txBody>
      </p:sp>
      <p:sp>
        <p:nvSpPr>
          <p:cNvPr id="48" name="Bulle narrative : ronde 47">
            <a:extLst>
              <a:ext uri="{FF2B5EF4-FFF2-40B4-BE49-F238E27FC236}">
                <a16:creationId xmlns:a16="http://schemas.microsoft.com/office/drawing/2014/main" id="{197E2C96-40B1-466C-B9FF-BDD8F6BD3B21}"/>
              </a:ext>
            </a:extLst>
          </p:cNvPr>
          <p:cNvSpPr/>
          <p:nvPr/>
        </p:nvSpPr>
        <p:spPr>
          <a:xfrm>
            <a:off x="32714" y="7132490"/>
            <a:ext cx="1121291" cy="802903"/>
          </a:xfrm>
          <a:prstGeom prst="wedgeEllipseCallout">
            <a:avLst>
              <a:gd name="adj1" fmla="val 31203"/>
              <a:gd name="adj2" fmla="val 10154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0CE6591-C0C3-4CA5-A9B1-AAA7A385DF9F}"/>
              </a:ext>
            </a:extLst>
          </p:cNvPr>
          <p:cNvSpPr txBox="1"/>
          <p:nvPr/>
        </p:nvSpPr>
        <p:spPr>
          <a:xfrm>
            <a:off x="227599" y="729418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 Bonnes Pratiques</a:t>
            </a:r>
          </a:p>
        </p:txBody>
      </p:sp>
    </p:spTree>
    <p:extLst>
      <p:ext uri="{BB962C8B-B14F-4D97-AF65-F5344CB8AC3E}">
        <p14:creationId xmlns:p14="http://schemas.microsoft.com/office/powerpoint/2010/main" val="1602068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66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 Light Condensed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plançon</dc:creator>
  <cp:lastModifiedBy>sandrine plançon</cp:lastModifiedBy>
  <cp:revision>32</cp:revision>
  <cp:lastPrinted>2020-02-25T13:47:12Z</cp:lastPrinted>
  <dcterms:created xsi:type="dcterms:W3CDTF">2020-02-25T11:17:36Z</dcterms:created>
  <dcterms:modified xsi:type="dcterms:W3CDTF">2020-03-24T13:46:59Z</dcterms:modified>
</cp:coreProperties>
</file>